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5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666246059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4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8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Roboto Light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6</cp:revision>
  <dcterms:modified xsi:type="dcterms:W3CDTF">2023-12-05T13:56:00Z</dcterms:modified>
</cp:coreProperties>
</file>